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3" r:id="rId7"/>
    <p:sldId id="260" r:id="rId8"/>
    <p:sldId id="264" r:id="rId9"/>
    <p:sldId id="266" r:id="rId10"/>
    <p:sldId id="268" r:id="rId11"/>
    <p:sldId id="269" r:id="rId12"/>
    <p:sldId id="270" r:id="rId13"/>
    <p:sldId id="272" r:id="rId14"/>
    <p:sldId id="265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1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6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8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1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7F1-32F2-4AFB-B87C-C32FADD4917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65B0-9038-4658-AB55-1B0ABD51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6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79" y="570625"/>
            <a:ext cx="9097347" cy="1248844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9: 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BIẾN DẠNG CỦA VẬT RẮN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502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 22: BIẾN DẠNG CỦA VẬT RẮN. </a:t>
            </a:r>
          </a:p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ĐẶC TÍNH CỦA LÒ XO</a:t>
            </a:r>
          </a:p>
        </p:txBody>
      </p:sp>
    </p:spTree>
    <p:extLst>
      <p:ext uri="{BB962C8B-B14F-4D97-AF65-F5344CB8AC3E}">
        <p14:creationId xmlns:p14="http://schemas.microsoft.com/office/powerpoint/2010/main" val="202162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194"/>
            <a:ext cx="8930951" cy="17383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Lò xo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chịu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xo.Đặc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DCE4EE-9981-FD75-55F0-E102C8EB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7400731" cy="10096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lò xo</a:t>
            </a:r>
          </a:p>
        </p:txBody>
      </p:sp>
    </p:spTree>
    <p:extLst>
      <p:ext uri="{BB962C8B-B14F-4D97-AF65-F5344CB8AC3E}">
        <p14:creationId xmlns:p14="http://schemas.microsoft.com/office/powerpoint/2010/main" val="142552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12290" cy="9048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lò xo bị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731" y="2865437"/>
            <a:ext cx="8826759" cy="26776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26D628-2C7B-AE47-3138-AC0A5C06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7400731" cy="10096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lò xo</a:t>
            </a:r>
          </a:p>
        </p:txBody>
      </p:sp>
    </p:spTree>
    <p:extLst>
      <p:ext uri="{BB962C8B-B14F-4D97-AF65-F5344CB8AC3E}">
        <p14:creationId xmlns:p14="http://schemas.microsoft.com/office/powerpoint/2010/main" val="301426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BDC65A-67C8-71EC-CB89-36941682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7400731" cy="10096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lò xo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D490A86-0E14-4D0D-9CD6-A672A506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75" y="2192693"/>
            <a:ext cx="3639511" cy="2911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98758-05B5-E5E3-85DD-AFC3F789FBA5}"/>
              </a:ext>
            </a:extLst>
          </p:cNvPr>
          <p:cNvSpPr txBox="1"/>
          <p:nvPr/>
        </p:nvSpPr>
        <p:spPr>
          <a:xfrm>
            <a:off x="838200" y="1690688"/>
            <a:ext cx="54656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lò xo sẽ bị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ở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có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lò xo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1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7739"/>
            <a:ext cx="8632371" cy="224252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chịu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lò xo có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sẽ bị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C45FB9-8D74-8013-22E9-FF83949C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7400731" cy="10096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lò xo</a:t>
            </a:r>
          </a:p>
        </p:txBody>
      </p:sp>
    </p:spTree>
    <p:extLst>
      <p:ext uri="{BB962C8B-B14F-4D97-AF65-F5344CB8AC3E}">
        <p14:creationId xmlns:p14="http://schemas.microsoft.com/office/powerpoint/2010/main" val="313123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7118"/>
            <a:ext cx="7326086" cy="9535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17563" cy="854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tả ở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22.4?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9747" y="4705190"/>
            <a:ext cx="69553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6" name="Picture 5" descr="A collage of a person doing yoga&#10;&#10;Description automatically generated with low confidence">
            <a:extLst>
              <a:ext uri="{FF2B5EF4-FFF2-40B4-BE49-F238E27FC236}">
                <a16:creationId xmlns:a16="http://schemas.microsoft.com/office/drawing/2014/main" id="{3CDD1B37-5488-27FD-BF36-857421C9E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66" y="2679700"/>
            <a:ext cx="7081657" cy="20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9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53669" cy="3306212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chí bị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gãy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6AEAC8-9252-76E9-BC0B-A4149F22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118"/>
            <a:ext cx="7326086" cy="9535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</a:p>
        </p:txBody>
      </p:sp>
    </p:spTree>
    <p:extLst>
      <p:ext uri="{BB962C8B-B14F-4D97-AF65-F5344CB8AC3E}">
        <p14:creationId xmlns:p14="http://schemas.microsoft.com/office/powerpoint/2010/main" val="94417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74967" cy="1169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ở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BDB9F7-D0E4-56DD-4430-F0CC1243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118"/>
            <a:ext cx="7326086" cy="9535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2073B53-88D6-A550-DC28-60D93CC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92" y="2995126"/>
            <a:ext cx="3297699" cy="28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4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39" y="1806964"/>
            <a:ext cx="9052249" cy="23544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vạch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sẽ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vị trí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22.1a)?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22.1b) có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sẽ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khảo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A67F332-A157-F20E-457D-35306460C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32" y="4022537"/>
            <a:ext cx="5198495" cy="20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4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7494037" cy="10096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NỘI DUNG BÀI HỌC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865" y="2527008"/>
            <a:ext cx="5581261" cy="18039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1.Biến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lò xo</a:t>
            </a:r>
          </a:p>
        </p:txBody>
      </p:sp>
    </p:spTree>
    <p:extLst>
      <p:ext uri="{BB962C8B-B14F-4D97-AF65-F5344CB8AC3E}">
        <p14:creationId xmlns:p14="http://schemas.microsoft.com/office/powerpoint/2010/main" val="279311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7391400" cy="10096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902959" cy="32222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nghiệm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vê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biến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dạng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kéo</a:t>
                </a:r>
                <a:endParaRPr lang="en-US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ví dụ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vê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vật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phải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vật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rắn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thích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tại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phải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vật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rắn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Nước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đất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sét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,….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phải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vật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rắn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vì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khoảng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giữa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bất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trên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vật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đổi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quá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trình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tác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tức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chúng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dạng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902959" cy="3222236"/>
              </a:xfrm>
              <a:blipFill>
                <a:blip r:embed="rId2"/>
                <a:stretch>
                  <a:fillRect l="-1438" t="-3214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87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8930950" cy="377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Khảo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cụ: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22.2).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4112A-2916-5ADE-2194-1024D1B0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7391400" cy="10096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40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86935" cy="5365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1532" y="3288782"/>
            <a:ext cx="8220269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nó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043B59-F0DE-4318-AF3A-72E95904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7391400" cy="10096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63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44339" cy="385671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Khảo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cụ: Quả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xốp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22.3)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4CD0A2-2E39-BBAA-25B6-E4482E64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7391400" cy="10096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620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98902" cy="6762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0300" y="2933700"/>
            <a:ext cx="8564206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nó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ADC614-3E31-C59B-AC8A-3C23B982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7391400" cy="10096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64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7400731" cy="10096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lò xo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949612" cy="19999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lò xo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dùng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rộng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tãi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đời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sống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nghê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̣.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hãy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lấy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ví dụ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vê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vật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lò xo?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Bút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bấm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hộp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lắp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pin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remote TV,….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949612" cy="1999926"/>
              </a:xfrm>
              <a:blipFill>
                <a:blip r:embed="rId2"/>
                <a:stretch>
                  <a:fillRect l="-1431" t="-5167" r="-1431" b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0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1038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CHƯƠNG 9:  BIẾN DẠNG CỦA VẬT RẮN </vt:lpstr>
      <vt:lpstr>PowerPoint Presentation</vt:lpstr>
      <vt:lpstr>NỘI DUNG BÀI HỌC</vt:lpstr>
      <vt:lpstr>1. Biến dạng kéo và biến dạng nén </vt:lpstr>
      <vt:lpstr>1. Biến dạng kéo và biến dạng nén </vt:lpstr>
      <vt:lpstr>1. Biến dạng kéo và biến dạng nén </vt:lpstr>
      <vt:lpstr>1. Biến dạng kéo và biến dạng nén </vt:lpstr>
      <vt:lpstr>1. Biến dạng kéo và biến dạng nén </vt:lpstr>
      <vt:lpstr>2. Các đặc tính của lò xo</vt:lpstr>
      <vt:lpstr>2. Các đặc tính của lò xo</vt:lpstr>
      <vt:lpstr>2. Các đặc tính của lò xo</vt:lpstr>
      <vt:lpstr>2. Các đặc tính của lò xo</vt:lpstr>
      <vt:lpstr>2. Các đặc tính của lò xo</vt:lpstr>
      <vt:lpstr>LUYỆN TẬP</vt:lpstr>
      <vt:lpstr>LUYỆN TẬP</vt:lpstr>
      <vt:lpstr>VẬN DỤNG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9: BIẾN DẠNG CỦA VẬT RẮN</dc:title>
  <dc:creator>Admin</dc:creator>
  <cp:lastModifiedBy>Nguyễn Thanh Thái</cp:lastModifiedBy>
  <cp:revision>6</cp:revision>
  <dcterms:created xsi:type="dcterms:W3CDTF">2023-03-06T03:17:33Z</dcterms:created>
  <dcterms:modified xsi:type="dcterms:W3CDTF">2023-03-06T05:26:23Z</dcterms:modified>
</cp:coreProperties>
</file>